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59" r:id="rId5"/>
    <p:sldId id="267" r:id="rId6"/>
    <p:sldId id="268" r:id="rId7"/>
    <p:sldId id="260" r:id="rId8"/>
    <p:sldId id="261" r:id="rId9"/>
    <p:sldId id="262" r:id="rId10"/>
    <p:sldId id="263" r:id="rId11"/>
    <p:sldId id="270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94" d="100"/>
          <a:sy n="94" d="100"/>
        </p:scale>
        <p:origin x="53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B3A5-A41B-4D16-9BF5-8D1CF7605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2128" y="550806"/>
            <a:ext cx="7610875" cy="713497"/>
          </a:xfrm>
        </p:spPr>
        <p:txBody>
          <a:bodyPr>
            <a:normAutofit fontScale="90000"/>
          </a:bodyPr>
          <a:lstStyle/>
          <a:p>
            <a:r>
              <a:rPr lang="en-US" dirty="0"/>
              <a:t>ANDROID project- </a:t>
            </a:r>
            <a:r>
              <a:rPr lang="en-US" dirty="0" err="1"/>
              <a:t>newzy</a:t>
            </a:r>
            <a:r>
              <a:rPr lang="en-US" dirty="0"/>
              <a:t> app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999A3-28F7-4CD5-BBDA-5BEE1E4B5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9920" y="1855807"/>
            <a:ext cx="4351563" cy="3932025"/>
          </a:xfrm>
        </p:spPr>
        <p:txBody>
          <a:bodyPr>
            <a:normAutofit/>
          </a:bodyPr>
          <a:lstStyle/>
          <a:p>
            <a:r>
              <a:rPr lang="en-US" sz="4200" dirty="0"/>
              <a:t>Rimjhim Kumari</a:t>
            </a:r>
          </a:p>
          <a:p>
            <a:r>
              <a:rPr lang="en-US" sz="3600" b="1" dirty="0"/>
              <a:t>Roll-09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548EF-EC90-4F43-80BD-9AF10437EC13}"/>
              </a:ext>
            </a:extLst>
          </p:cNvPr>
          <p:cNvSpPr txBox="1"/>
          <p:nvPr/>
        </p:nvSpPr>
        <p:spPr>
          <a:xfrm>
            <a:off x="6343651" y="470334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57606A"/>
                </a:solidFill>
                <a:effectLst/>
                <a:latin typeface="ui-monospace"/>
              </a:rPr>
              <a:t>L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5EF960-C58F-41E0-B8EB-F7147D84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" y="123106"/>
            <a:ext cx="2143125" cy="214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5315C-5B6F-444C-B917-76E8D847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790" y="-40698"/>
            <a:ext cx="6435117" cy="46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6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7A2CC-3F48-4A08-8ADE-8FC0A0A0B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44" y="76932"/>
            <a:ext cx="3347514" cy="66534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C55CF-984F-41FA-B1EE-DA8211E2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943" y="0"/>
            <a:ext cx="345043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DBD480-C119-4642-9420-DEBF46748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452" y="25346"/>
            <a:ext cx="3414291" cy="68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7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2C295D-2AAF-43D7-B1A7-3AAB330B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47" y="183755"/>
            <a:ext cx="3683057" cy="6602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02BCD-60BC-4A97-AB08-28C618392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793" y="48722"/>
            <a:ext cx="8773849" cy="706437"/>
          </a:xfrm>
        </p:spPr>
        <p:txBody>
          <a:bodyPr>
            <a:normAutofit fontScale="90000"/>
          </a:bodyPr>
          <a:lstStyle/>
          <a:p>
            <a:r>
              <a:rPr lang="en-US" dirty="0"/>
              <a:t>Weather Report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D9F79-E490-4FD7-8B1B-DF5B98015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9470" y="1003140"/>
            <a:ext cx="5151792" cy="226152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C0EE6-587F-41CF-ADA0-F0ECC6AD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64" y="4232487"/>
            <a:ext cx="2780921" cy="18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8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A5B1-EB07-4951-ADE0-D69106A0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14C5-1B3F-43CE-BF0E-3220A351D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1" cy="1002243"/>
          </a:xfrm>
        </p:spPr>
        <p:txBody>
          <a:bodyPr/>
          <a:lstStyle/>
          <a:p>
            <a:r>
              <a:rPr lang="en-US" dirty="0"/>
              <a:t>In short, The purpose of the project is to develop an application which display news articles related to different fields and also weather  report of different places.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9958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9A95-9CBC-4234-B68C-9435BF392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3" y="195309"/>
            <a:ext cx="11762912" cy="6249879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387564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188D9A-E1DB-44A1-A0E9-F82E27BD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006" y="0"/>
            <a:ext cx="2743805" cy="923365"/>
          </a:xfrm>
        </p:spPr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FE2329-942C-4D33-9444-AA56303C3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89" y="1527893"/>
            <a:ext cx="10812040" cy="4533337"/>
          </a:xfrm>
        </p:spPr>
        <p:txBody>
          <a:bodyPr/>
          <a:lstStyle/>
          <a:p>
            <a:r>
              <a:rPr lang="en-US" dirty="0"/>
              <a:t>1. Introduction</a:t>
            </a:r>
          </a:p>
          <a:p>
            <a:r>
              <a:rPr lang="en-US" dirty="0"/>
              <a:t>2. Splash Screen</a:t>
            </a:r>
          </a:p>
          <a:p>
            <a:r>
              <a:rPr lang="en-US" dirty="0"/>
              <a:t>3.Login Page</a:t>
            </a:r>
          </a:p>
          <a:p>
            <a:r>
              <a:rPr lang="en-US" dirty="0"/>
              <a:t>4.Registration Page</a:t>
            </a:r>
          </a:p>
          <a:p>
            <a:r>
              <a:rPr lang="en-US" dirty="0"/>
              <a:t>5.Welcome Page</a:t>
            </a:r>
          </a:p>
          <a:p>
            <a:r>
              <a:rPr lang="en-US" dirty="0"/>
              <a:t>6.News Feed Home Page</a:t>
            </a:r>
          </a:p>
          <a:p>
            <a:r>
              <a:rPr lang="en-US" dirty="0"/>
              <a:t>7.Different Categories Page</a:t>
            </a:r>
          </a:p>
          <a:p>
            <a:r>
              <a:rPr lang="en-US" dirty="0"/>
              <a:t>8.Conclusion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248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0D1A-F2C0-4F94-846F-27E387D7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893" y="14896"/>
            <a:ext cx="4102089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F1C66-0794-4E28-B69A-FD4BAB3A773C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04915" y="1358696"/>
            <a:ext cx="10831365" cy="1198074"/>
          </a:xfrm>
        </p:spPr>
        <p:txBody>
          <a:bodyPr>
            <a:normAutofit/>
          </a:bodyPr>
          <a:lstStyle/>
          <a:p>
            <a:r>
              <a:rPr lang="en-US" sz="2800" dirty="0" err="1"/>
              <a:t>Newzy</a:t>
            </a:r>
            <a:r>
              <a:rPr lang="en-US" sz="2800" dirty="0"/>
              <a:t> App- </a:t>
            </a:r>
            <a:r>
              <a:rPr lang="en-US" sz="1800" dirty="0"/>
              <a:t>This app is related to show all current news of different fields like technology, science, sports, Health, Entertainment etc. </a:t>
            </a:r>
            <a:endParaRPr lang="en-IN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C437C1-4634-41F0-A98F-CA5CB4A867A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136901" y="3103157"/>
            <a:ext cx="8599379" cy="1198074"/>
          </a:xfrm>
        </p:spPr>
        <p:txBody>
          <a:bodyPr>
            <a:normAutofit/>
          </a:bodyPr>
          <a:lstStyle/>
          <a:p>
            <a:r>
              <a:rPr lang="en-US" sz="1600" dirty="0"/>
              <a:t>It also consist weather report of different places and show all report related to weather  like temperature, Humidity, Wind speed, Pressure etc.</a:t>
            </a:r>
            <a:endParaRPr lang="en-IN" sz="1600" dirty="0"/>
          </a:p>
        </p:txBody>
      </p:sp>
      <p:pic>
        <p:nvPicPr>
          <p:cNvPr id="1026" name="Picture 2" descr="Reading hot news flat design concept 1257159 Vector Art at Vecteezy">
            <a:extLst>
              <a:ext uri="{FF2B5EF4-FFF2-40B4-BE49-F238E27FC236}">
                <a16:creationId xmlns:a16="http://schemas.microsoft.com/office/drawing/2014/main" id="{FFF106E9-6DF5-43DE-AE5B-D7FE0A670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" y="4037037"/>
            <a:ext cx="2932528" cy="27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260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0EFC-BD06-4A19-B0EE-477BB98C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28" y="236739"/>
            <a:ext cx="4276770" cy="869576"/>
          </a:xfrm>
        </p:spPr>
        <p:txBody>
          <a:bodyPr/>
          <a:lstStyle/>
          <a:p>
            <a:r>
              <a:rPr lang="en-US" dirty="0"/>
              <a:t>Splash screen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5D102A-82C2-49B6-99F9-9536B9AFD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434" y="55940"/>
            <a:ext cx="3789169" cy="6802060"/>
          </a:xfrm>
        </p:spPr>
      </p:pic>
    </p:spTree>
    <p:extLst>
      <p:ext uri="{BB962C8B-B14F-4D97-AF65-F5344CB8AC3E}">
        <p14:creationId xmlns:p14="http://schemas.microsoft.com/office/powerpoint/2010/main" val="290078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02CE-C988-4696-931A-A5A18876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432"/>
            <a:ext cx="5473558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LOGIN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38BCA9-1490-4483-9BC8-03CED928C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993" y="51413"/>
            <a:ext cx="3713458" cy="6755174"/>
          </a:xfrm>
        </p:spPr>
      </p:pic>
    </p:spTree>
    <p:extLst>
      <p:ext uri="{BB962C8B-B14F-4D97-AF65-F5344CB8AC3E}">
        <p14:creationId xmlns:p14="http://schemas.microsoft.com/office/powerpoint/2010/main" val="88174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39E-2DD9-4FFA-AE63-DE1840027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0045" y="1"/>
            <a:ext cx="7508390" cy="632012"/>
          </a:xfrm>
        </p:spPr>
        <p:txBody>
          <a:bodyPr>
            <a:normAutofit fontScale="90000"/>
          </a:bodyPr>
          <a:lstStyle/>
          <a:p>
            <a:r>
              <a:rPr lang="en-US" dirty="0"/>
              <a:t>Registration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F71AF-A73A-4027-98F6-A9762041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5" y="632013"/>
            <a:ext cx="3578423" cy="6184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DFA86-6865-4964-960D-3C2A5A61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36" y="632012"/>
            <a:ext cx="3568408" cy="6184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6A00C2-47F9-4956-94F9-2A0FE8DB2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188" y="493906"/>
            <a:ext cx="3014834" cy="5335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69EC5-3E15-4A21-B6C1-ACEE7CABC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081" y="5417640"/>
            <a:ext cx="4262514" cy="12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3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8908-9C7F-4711-8095-EF388F7B5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5497" y="0"/>
            <a:ext cx="5666143" cy="706437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70441-5988-4176-896F-3A946696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53" y="64363"/>
            <a:ext cx="3789964" cy="67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2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CFC672-4EE9-4C75-90F3-68A1602D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34" y="612199"/>
            <a:ext cx="3472150" cy="6245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4DF4CF-9520-4B1B-B0F6-05A7DA91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5" y="94129"/>
            <a:ext cx="3756986" cy="675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C463DA-5DD5-4B4B-BB31-7B485137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182" y="202890"/>
            <a:ext cx="6078676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News Feed 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CEBFEF-3107-474F-B0A2-3C2A20AFC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8704" y="0"/>
            <a:ext cx="3391964" cy="21805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D00F5-4401-44D5-B91D-AB8210FE2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63" y="1490186"/>
            <a:ext cx="2873723" cy="4773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F2F06A-2D22-45A0-A636-23A806E53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403" y="1311100"/>
            <a:ext cx="2362405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6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6DD6-F49F-4CEF-AD18-821E3E62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516" y="54224"/>
            <a:ext cx="587697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Category wise pages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54A60-146C-4F4A-9E51-B3C9B6F09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64" y="555812"/>
            <a:ext cx="3069981" cy="61113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EF52F-0D70-4B53-987F-7F6A94DED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57" y="319293"/>
            <a:ext cx="3202620" cy="6405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C58B11-612C-48E1-B162-ABD40684A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547" y="592094"/>
            <a:ext cx="3152657" cy="62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6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935</TotalTime>
  <Words>144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Rockwell</vt:lpstr>
      <vt:lpstr>ui-monospace</vt:lpstr>
      <vt:lpstr>Damask</vt:lpstr>
      <vt:lpstr>ANDROID project- newzy app</vt:lpstr>
      <vt:lpstr>Contents</vt:lpstr>
      <vt:lpstr>INTRODUCTION</vt:lpstr>
      <vt:lpstr>Splash screen</vt:lpstr>
      <vt:lpstr>LOGIN PAGE</vt:lpstr>
      <vt:lpstr>Registration Page</vt:lpstr>
      <vt:lpstr>Welcome Page</vt:lpstr>
      <vt:lpstr>News Feed home page</vt:lpstr>
      <vt:lpstr>Category wise pages</vt:lpstr>
      <vt:lpstr>PowerPoint Presentation</vt:lpstr>
      <vt:lpstr>Weather Report</vt:lpstr>
      <vt:lpstr>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project- newzy app</dc:title>
  <dc:creator>Rimjhim</dc:creator>
  <cp:lastModifiedBy>Rimjhim</cp:lastModifiedBy>
  <cp:revision>17</cp:revision>
  <dcterms:created xsi:type="dcterms:W3CDTF">2021-08-05T08:05:17Z</dcterms:created>
  <dcterms:modified xsi:type="dcterms:W3CDTF">2021-09-27T02:59:24Z</dcterms:modified>
</cp:coreProperties>
</file>